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A9794-5695-4779-9E51-658F1E6A30E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3C7EC-13AF-42C3-9E8E-D5F6B891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5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9771-1EF4-465D-9E28-3A20A30990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8CF2-7D18-45E6-B958-7504914C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STEM </a:t>
            </a:r>
            <a:r>
              <a:rPr lang="en-US" altLang="en-US" sz="2400" dirty="0" err="1">
                <a:solidFill>
                  <a:prstClr val="white"/>
                </a:solidFill>
              </a:rPr>
              <a:t>Funshop</a:t>
            </a:r>
            <a:r>
              <a:rPr lang="en-US" altLang="en-US" sz="2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Special Event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STE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31" y="2142254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2015-05-04T13:54:00Z</dcterms:created>
  <dcterms:modified xsi:type="dcterms:W3CDTF">2015-06-02T14:35:55Z</dcterms:modified>
</cp:coreProperties>
</file>